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E2C2634-FEAE-5569-FB60-62251F16A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3D44CBAE-802C-6A86-C55A-7761276C2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E2B817-66EB-FEF4-B4ED-5D23516F8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E1A9-D5CA-46FA-828E-66983880987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3EFC4C-EC7B-B648-B281-23402A70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4B6FEF9-D34A-A2AC-C3BC-1F49559AE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651E-A93F-4E87-8094-8BDD8DBDD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0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AF4EEF6-0BC6-B39C-489D-1341E9822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90D017C-E021-74D8-8424-1332092FE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3AE7393-4A77-C870-C9BD-D0D6F221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E1A9-D5CA-46FA-828E-66983880987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172EA5A-4F6A-5027-C6D1-EE17C5ED4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BE318DE-553C-25BF-3825-073C23BE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651E-A93F-4E87-8094-8BDD8DBDD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131BA63-8293-FFE8-DAE1-FE3C8FE24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ADF48F1-6BE8-24F3-BB7C-1AD0AD3F3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A588AD-1219-1322-4ADC-6E78DA30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E1A9-D5CA-46FA-828E-66983880987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05FA96-C61C-65F3-BFBA-228A1B2A9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42DA454-EA4C-5517-9216-EB8AB07A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651E-A93F-4E87-8094-8BDD8DBDD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A662CB7-914A-9A82-4597-B34193E9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3A0D73-6C6A-DF44-2CE5-82C833A40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AF8908-E5BC-2406-34CB-4D26F6980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E1A9-D5CA-46FA-828E-66983880987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317A7D7-ECDA-F6E5-1191-A1483071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C17FDF-20B5-DE4C-4C04-8FFD948D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651E-A93F-4E87-8094-8BDD8DBDD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3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8E299E-5EDC-12D5-4942-413DF0554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9E43395-9A6C-CFFE-5904-93E7A70AC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2034E1-E81F-94E7-E4C3-6D1018B3C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E1A9-D5CA-46FA-828E-66983880987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E89D43E-56A9-42CA-D357-6C2C40D7B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33A13A6-DD3A-6FF7-83EC-7287514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651E-A93F-4E87-8094-8BDD8DBDD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0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43F0E34-CA6E-01EF-0C9A-A4E885BBA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BE72471-17B5-C2D7-38B0-FC7F9CF80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181B07A-1BFD-3742-2CC7-26A0466BB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408CBCB-4D16-A8C2-F42C-169BA3E90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E1A9-D5CA-46FA-828E-66983880987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6CB15ED-C190-F6D6-4B61-7426352C7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9DC54CE-E3B6-2439-8B44-79244E2B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651E-A93F-4E87-8094-8BDD8DBDD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9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9D05FCD-F4A6-866B-F9ED-9D9F1D61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F80CBFD-A959-1696-933D-871FF0D0A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1A1383D-3AF5-56C9-6C7C-30DA64F48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959D1820-FA4E-6916-600D-D42E50CBE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ED5D569-019E-1A88-3C73-7483523F3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791F15D-AC50-D293-0067-5EECADCD5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E1A9-D5CA-46FA-828E-66983880987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57940F2-38F4-D315-F3DA-8F6D37BF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A81D259-D5BF-29A5-26BB-84AC3617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651E-A93F-4E87-8094-8BDD8DBDD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9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9C1958C-5470-61F6-B9B2-FB0B018C5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E125A75-EEFD-0B0E-9D9D-53CBB8010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E1A9-D5CA-46FA-828E-66983880987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5D99D88-B00C-60A0-E594-CB4FC0F0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24BE902-EE5C-DD3E-E70A-2F75D89F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651E-A93F-4E87-8094-8BDD8DBDD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9E78A78-8DBE-A0D2-483E-9036E0B2C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E1A9-D5CA-46FA-828E-66983880987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3E22A97-28BC-C790-5EFB-26CB4025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CC187CD-97B2-D503-BB53-60FDBA17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651E-A93F-4E87-8094-8BDD8DBDD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0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394CD39-05E2-9F8D-4BF6-BE8BFF0AA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5A2124A-551F-12A0-D86C-C357060FF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A7A7147-487A-3540-34C8-BD423A77E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852F7DF-6E2A-F071-3DCD-BA7BA7108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E1A9-D5CA-46FA-828E-66983880987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59474CB-D831-8654-890B-4A7C37140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78B7D49-C740-41C4-97D8-C85CB249E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651E-A93F-4E87-8094-8BDD8DBDD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0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EFE542-E462-B763-2212-BBA6431DB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2EBE616C-EE1F-6A25-CE3F-2CFC40DE1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AEF6C4C-8C63-D226-148A-652517F10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4A4A831-D29E-749A-4985-B2795A0B3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E1A9-D5CA-46FA-828E-66983880987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8C5C3E0-D61E-5890-0F22-1D4E59FAE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C8EE1FA-5B1A-53FC-1B19-2C87065D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651E-A93F-4E87-8094-8BDD8DBDD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0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8005597F-590D-A5B2-9DDB-18092E737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74FF239-DE51-A76A-9A1A-2DAFF23A9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D342271-AFA4-E0BE-4827-7DF49383C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9BE1A9-D5CA-46FA-828E-66983880987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57A5677-9F5C-1482-A7CC-D1AD12AC8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DFF5CC9-B618-1BD3-6100-D2EECD020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17651E-A93F-4E87-8094-8BDD8DBDD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2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ảnh chụp màn hình, Phông chữ, Website&#10;&#10;Nội dung do AI tạo ra có thể không chính xác.">
            <a:extLst>
              <a:ext uri="{FF2B5EF4-FFF2-40B4-BE49-F238E27FC236}">
                <a16:creationId xmlns:a16="http://schemas.microsoft.com/office/drawing/2014/main" id="{D856AE46-340E-A9BB-649A-89AAA2B28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46" y="0"/>
            <a:ext cx="3830836" cy="6858000"/>
          </a:xfrm>
          <a:prstGeom prst="rect">
            <a:avLst/>
          </a:prstGeom>
        </p:spPr>
      </p:pic>
      <p:pic>
        <p:nvPicPr>
          <p:cNvPr id="7" name="Hình ảnh 6" descr="Ảnh có chứa văn bản, Phông chữ, biểu tượng, Đồ họa&#10;&#10;Nội dung do AI tạo ra có thể không chính xác.">
            <a:extLst>
              <a:ext uri="{FF2B5EF4-FFF2-40B4-BE49-F238E27FC236}">
                <a16:creationId xmlns:a16="http://schemas.microsoft.com/office/drawing/2014/main" id="{221039E6-4919-51E3-CE45-32C187ABB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0"/>
            <a:ext cx="413211" cy="27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38252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Màn hình rộng</PresentationFormat>
  <Paragraphs>0</Paragraphs>
  <Slides>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Chủ đề Office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Lam Gia Khang</dc:creator>
  <cp:lastModifiedBy>Lam Gia Khang</cp:lastModifiedBy>
  <cp:revision>1</cp:revision>
  <dcterms:created xsi:type="dcterms:W3CDTF">2026-01-29T02:28:18Z</dcterms:created>
  <dcterms:modified xsi:type="dcterms:W3CDTF">2026-01-29T02:45:28Z</dcterms:modified>
</cp:coreProperties>
</file>